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endParaRPr lang="pt-BR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718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94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955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263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990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796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383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902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9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068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641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383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97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345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98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190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51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56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Notebook Amigo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Vitor Eduardo Teixeira Pontes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313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Referência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http://www.lem.ep.usp.br/Pef411/~</a:t>
            </a:r>
            <a:r>
              <a:rPr lang="pt-BR" dirty="0" smtClean="0"/>
              <a:t>Cristiano%20Oliveira/CristianoOliveira/Paginas/Linguagens.htm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2152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 de Estudo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Sistema </a:t>
            </a:r>
            <a:r>
              <a:rPr lang="pt-BR" dirty="0" smtClean="0"/>
              <a:t>Desktop;</a:t>
            </a:r>
          </a:p>
          <a:p>
            <a:r>
              <a:rPr lang="pt-BR" dirty="0" smtClean="0"/>
              <a:t>Banco </a:t>
            </a:r>
            <a:r>
              <a:rPr lang="pt-BR" dirty="0"/>
              <a:t>de </a:t>
            </a:r>
            <a:r>
              <a:rPr lang="pt-BR" dirty="0" smtClean="0"/>
              <a:t>Dados;</a:t>
            </a:r>
          </a:p>
          <a:p>
            <a:r>
              <a:rPr lang="pt-BR" dirty="0" smtClean="0"/>
              <a:t> </a:t>
            </a:r>
            <a:r>
              <a:rPr lang="pt-BR" dirty="0"/>
              <a:t>Common </a:t>
            </a:r>
            <a:r>
              <a:rPr lang="pt-BR" dirty="0" err="1" smtClean="0"/>
              <a:t>Lisp</a:t>
            </a:r>
            <a:r>
              <a:rPr lang="pt-BR" dirty="0"/>
              <a:t>;</a:t>
            </a:r>
            <a:endParaRPr lang="pt-BR" dirty="0" smtClean="0"/>
          </a:p>
          <a:p>
            <a:r>
              <a:rPr lang="pt-BR" dirty="0" smtClean="0"/>
              <a:t> Prolog;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493" y="2556931"/>
            <a:ext cx="4153418" cy="3230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877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Definição do Problema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problema a ser resolvido é a solidão de algumas pessoas, criando um computador amigo, que possua um IA (Inteligência Artificial), ele ajudara as pessoas, como por exemplo a não entrar em depressão.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038" y="3777976"/>
            <a:ext cx="2097892" cy="209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 Geral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objetivo é criar um computador com um IA que permite ao usuário interagir de uma forma que ajude na socialização.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4513">
            <a:off x="929712" y="3473911"/>
            <a:ext cx="2993513" cy="258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4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Objetivo Especifico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Estudo </a:t>
            </a:r>
            <a:r>
              <a:rPr lang="pt-BR" dirty="0"/>
              <a:t>e Pesquisa sobre IA</a:t>
            </a:r>
            <a:r>
              <a:rPr lang="pt-BR" dirty="0" smtClean="0"/>
              <a:t>;</a:t>
            </a:r>
          </a:p>
          <a:p>
            <a:r>
              <a:rPr lang="pt-BR" dirty="0" smtClean="0"/>
              <a:t>Estudo </a:t>
            </a:r>
            <a:r>
              <a:rPr lang="pt-BR" dirty="0"/>
              <a:t>sobre as ferramentas a serem utilizadas para desenvolver o IA; </a:t>
            </a:r>
            <a:endParaRPr lang="pt-BR" dirty="0" smtClean="0"/>
          </a:p>
          <a:p>
            <a:r>
              <a:rPr lang="pt-BR" dirty="0" smtClean="0"/>
              <a:t>Estudo </a:t>
            </a:r>
            <a:r>
              <a:rPr lang="pt-BR" dirty="0"/>
              <a:t>da linguagem de programação a ser </a:t>
            </a:r>
            <a:r>
              <a:rPr lang="pt-BR" dirty="0" smtClean="0"/>
              <a:t>utilizada</a:t>
            </a:r>
            <a:r>
              <a:rPr lang="pt-BR" dirty="0"/>
              <a:t>;</a:t>
            </a:r>
            <a:endParaRPr lang="pt-BR" dirty="0" smtClean="0"/>
          </a:p>
          <a:p>
            <a:r>
              <a:rPr lang="pt-BR" dirty="0" smtClean="0"/>
              <a:t>Desenvolvimento </a:t>
            </a:r>
            <a:r>
              <a:rPr lang="pt-BR" dirty="0"/>
              <a:t>do projeto</a:t>
            </a:r>
            <a:r>
              <a:rPr lang="pt-BR" dirty="0" smtClean="0"/>
              <a:t>;</a:t>
            </a:r>
          </a:p>
          <a:p>
            <a:r>
              <a:rPr lang="pt-BR" dirty="0" smtClean="0"/>
              <a:t>Validação </a:t>
            </a:r>
            <a:r>
              <a:rPr lang="pt-BR" dirty="0"/>
              <a:t>do projeto </a:t>
            </a:r>
            <a:r>
              <a:rPr lang="pt-BR" dirty="0" smtClean="0"/>
              <a:t>desenvolvido;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4020372"/>
            <a:ext cx="2645471" cy="18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8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810" y="4108536"/>
            <a:ext cx="1609886" cy="17673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Justificativa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importância desse projeto é acabar com uma boa porcentagem de pessoas que possui depressão, pois é algo inovador que pode ajudar bastante como um método de acabar com a solidão das pessoas, se esse projeto for concluído haverá várias vantagens para a sociedade em que terá menos pessoas em depressão.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58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63" y="2725280"/>
            <a:ext cx="4032334" cy="315058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Fundamentação Teórica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Será estudado sobre criações de </a:t>
            </a:r>
            <a:r>
              <a:rPr lang="pt-BR" dirty="0" smtClean="0"/>
              <a:t>IA;</a:t>
            </a:r>
          </a:p>
          <a:p>
            <a:r>
              <a:rPr lang="pt-BR" dirty="0"/>
              <a:t>I</a:t>
            </a:r>
            <a:r>
              <a:rPr lang="pt-BR" dirty="0" smtClean="0"/>
              <a:t>mplementações de IA </a:t>
            </a:r>
            <a:r>
              <a:rPr lang="pt-BR" dirty="0"/>
              <a:t>em </a:t>
            </a:r>
            <a:r>
              <a:rPr lang="pt-BR" dirty="0" smtClean="0"/>
              <a:t>eletrônicos;</a:t>
            </a:r>
          </a:p>
          <a:p>
            <a:r>
              <a:rPr lang="pt-BR" dirty="0" smtClean="0"/>
              <a:t>O tempo que se leva para desenvolver;</a:t>
            </a:r>
          </a:p>
          <a:p>
            <a:r>
              <a:rPr lang="pt-BR" dirty="0" smtClean="0"/>
              <a:t>Será estudado sobre a criação de notebook;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831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72" y="3232463"/>
            <a:ext cx="6216039" cy="28050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Metodologia	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projeto será iniciado com muita </a:t>
            </a:r>
            <a:r>
              <a:rPr lang="pt-BR" dirty="0" smtClean="0"/>
              <a:t>pesquisa, </a:t>
            </a:r>
            <a:r>
              <a:rPr lang="pt-BR" dirty="0"/>
              <a:t>estudo sobre </a:t>
            </a:r>
            <a:r>
              <a:rPr lang="pt-BR" dirty="0" smtClean="0"/>
              <a:t>IA e </a:t>
            </a:r>
            <a:r>
              <a:rPr lang="pt-BR" dirty="0"/>
              <a:t>suas implementação, será gasto muito tempo na criação e desenvolvimento do projeto.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60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985" y="3839909"/>
            <a:ext cx="2755769" cy="217142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607" y="3933393"/>
            <a:ext cx="2213408" cy="221340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Recursos Necessários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Será necessário pelo menos um grupo de 10 pessoas especializadas para desenvolver o </a:t>
            </a:r>
            <a:r>
              <a:rPr lang="pt-BR" dirty="0" smtClean="0"/>
              <a:t>IA;</a:t>
            </a:r>
          </a:p>
          <a:p>
            <a:r>
              <a:rPr lang="pt-BR" dirty="0" smtClean="0"/>
              <a:t>5 </a:t>
            </a:r>
            <a:r>
              <a:rPr lang="pt-BR" dirty="0"/>
              <a:t>pessoas para desenvolver a implementação do IA no </a:t>
            </a:r>
            <a:r>
              <a:rPr lang="pt-BR" dirty="0" smtClean="0"/>
              <a:t>Notebook;</a:t>
            </a:r>
          </a:p>
          <a:p>
            <a:r>
              <a:rPr lang="pt-BR" dirty="0" smtClean="0"/>
              <a:t>E um grande investimento financeiro;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731" y="4516156"/>
            <a:ext cx="3692322" cy="135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189</TotalTime>
  <Words>280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3" baseType="lpstr">
      <vt:lpstr>Arial</vt:lpstr>
      <vt:lpstr>Garamond</vt:lpstr>
      <vt:lpstr>Orgânico</vt:lpstr>
      <vt:lpstr>Notebook Amigo</vt:lpstr>
      <vt:lpstr>Objetivo de Estudo</vt:lpstr>
      <vt:lpstr>Definição do Problema</vt:lpstr>
      <vt:lpstr>Objetivo Geral</vt:lpstr>
      <vt:lpstr>Objetivo Especifico</vt:lpstr>
      <vt:lpstr>Justificativa</vt:lpstr>
      <vt:lpstr>Fundamentação Teórica</vt:lpstr>
      <vt:lpstr>Metodologia </vt:lpstr>
      <vt:lpstr>Recursos Necessários</vt:lpstr>
      <vt:lpstr>Referência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 Amigo</dc:title>
  <dc:creator>Vitor Teixeira</dc:creator>
  <cp:lastModifiedBy>Vitor Teixeira</cp:lastModifiedBy>
  <cp:revision>15</cp:revision>
  <dcterms:created xsi:type="dcterms:W3CDTF">2017-03-02T22:40:28Z</dcterms:created>
  <dcterms:modified xsi:type="dcterms:W3CDTF">2017-03-16T17:38:19Z</dcterms:modified>
</cp:coreProperties>
</file>